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4CE4D-07DE-7CCA-3EC2-B0748AD5C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986523-F6CD-FA1F-7DDD-C671171C7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3D6DF8-48CC-E996-DD05-6380EEFD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3FC-36FE-4306-9827-42AD46C9DC31}" type="datetimeFigureOut">
              <a:rPr lang="pt-BR" smtClean="0"/>
              <a:t>06/09/2025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57BAD4-0BC6-B389-8780-3CBE7E1E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500014-CD1B-B98E-C745-03FBBA30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4446-02AC-4AA5-B7DB-EAB149617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85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E7A69-D3BF-FCE9-A8E4-D52EBC74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10A8C3-A76A-3AF6-81A6-D3BEB6AD7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EA639B-8B1F-F3E5-3FA0-538F34CB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3FC-36FE-4306-9827-42AD46C9DC31}" type="datetimeFigureOut">
              <a:rPr lang="pt-BR" smtClean="0"/>
              <a:t>06/09/2025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A318DC-59E0-1713-DD5F-DFB5D3B1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699161-0CA8-05EC-C58A-BE3CBE4A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4446-02AC-4AA5-B7DB-EAB149617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65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BD1B29-ECD9-10CC-B62B-CC5A17662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C23520-452C-B6D0-9825-804F31089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33B796-057D-E5FE-13E0-D7B59520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3FC-36FE-4306-9827-42AD46C9DC31}" type="datetimeFigureOut">
              <a:rPr lang="pt-BR" smtClean="0"/>
              <a:t>06/09/2025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FF7BAA-F41C-382A-296C-ACEF5742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07640F-5801-5A44-900B-8C2FC90E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4446-02AC-4AA5-B7DB-EAB149617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89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9EA57-4431-DC4E-BF63-203D0362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FAD6D0-9D4A-00B0-9903-C6ECFB13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8A03B9-093B-F58B-382D-9E129F8F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3FC-36FE-4306-9827-42AD46C9DC31}" type="datetimeFigureOut">
              <a:rPr lang="pt-BR" smtClean="0"/>
              <a:t>06/09/2025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55C354-6951-AFAF-5AC9-370C36AA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75F580-CF1A-60ED-315F-CA73CD01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4446-02AC-4AA5-B7DB-EAB149617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22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F67CD-1AB3-AC53-57CB-DCEB7E2D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5F990E-8608-3DBA-AC68-ED0F2244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D8F6BB-77E3-94A4-7AEF-727A4AB3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3FC-36FE-4306-9827-42AD46C9DC31}" type="datetimeFigureOut">
              <a:rPr lang="pt-BR" smtClean="0"/>
              <a:t>06/09/2025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985C8F-9DFF-8D26-07A7-CB1632CA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5FD22B-3AA7-21C7-5C2B-A3002DAB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4446-02AC-4AA5-B7DB-EAB149617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16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57D2E-071F-D135-7D05-46E2F141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89E964-4DA3-66A6-526B-18622E14A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49E65F-FCE7-1B0A-E57B-A36C450E4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0859A7-0E6A-B7F5-18E6-E638643E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3FC-36FE-4306-9827-42AD46C9DC31}" type="datetimeFigureOut">
              <a:rPr lang="pt-BR" smtClean="0"/>
              <a:t>06/09/2025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5BA893-1878-EBE9-76D9-B1B4E158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3C7E62-D98F-4CED-4BE3-31FBD754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4446-02AC-4AA5-B7DB-EAB149617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17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34C15-CF93-3081-21DA-83E74CE4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93A114-57EB-1180-B66A-F1241D5D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9F6597-D302-D173-7ABB-A21FC6EE7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EFFB7C-622D-D235-DB3E-229EA34B6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AC95AD3-3077-4886-7849-02B119B8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431563-4551-5840-9983-218A82CE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3FC-36FE-4306-9827-42AD46C9DC31}" type="datetimeFigureOut">
              <a:rPr lang="pt-BR" smtClean="0"/>
              <a:t>06/09/2025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3F1CAE-F960-3024-7B62-5C6BA2A0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26753F-40FC-1E0A-2DB1-3E14EAE4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4446-02AC-4AA5-B7DB-EAB149617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61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FC80D-EA39-FC2F-FF64-A19EBDF7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04B2FA-05B6-CA8F-D97B-78628754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3FC-36FE-4306-9827-42AD46C9DC31}" type="datetimeFigureOut">
              <a:rPr lang="pt-BR" smtClean="0"/>
              <a:t>06/09/2025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1B23E4-25E5-DD0C-BB90-C4E4ECE7B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C64A45-FF34-C7F2-81ED-B490D305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4446-02AC-4AA5-B7DB-EAB149617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79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76F9DA9-1EA1-C2CC-2B17-84019C95E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3FC-36FE-4306-9827-42AD46C9DC31}" type="datetimeFigureOut">
              <a:rPr lang="pt-BR" smtClean="0"/>
              <a:t>06/09/2025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71E400-4307-F6B0-FDFB-B664446F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B55D8F-F689-FCE3-13E7-609B6215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4446-02AC-4AA5-B7DB-EAB149617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9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A275E-2C0D-F42C-4398-DF24093A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74D045-7083-BAB3-E785-9B66B41E5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F7FAF5-2A13-6F5C-32D5-A89A95F83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1647EF-C353-4EF3-4EBC-A9F9DBB9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3FC-36FE-4306-9827-42AD46C9DC31}" type="datetimeFigureOut">
              <a:rPr lang="pt-BR" smtClean="0"/>
              <a:t>06/09/2025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04574B-07B1-4615-3094-DDD157A6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80E546-32F9-29C6-AE79-9EF12C24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4446-02AC-4AA5-B7DB-EAB149617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75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CE5F3-BEBF-3F0E-06F2-36F0F372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147D8BB-9816-CA14-8182-8E2314663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120032-F544-82D6-44EE-DC47D207B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15D164-E37A-A27C-0226-69352244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3FC-36FE-4306-9827-42AD46C9DC31}" type="datetimeFigureOut">
              <a:rPr lang="pt-BR" smtClean="0"/>
              <a:t>06/09/2025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38F3C8-EB0E-DBF9-0E53-A7A4A39B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D9B0C2-7BB1-5850-459D-6CFC2735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4446-02AC-4AA5-B7DB-EAB149617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7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8BA6DDE-D36B-A1A8-7D06-9A0975AD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41E85F-5B15-ED93-FB1E-927FC04A1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155189-0DDD-8E2F-C7E5-340D8C48D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C943FC-36FE-4306-9827-42AD46C9DC31}" type="datetimeFigureOut">
              <a:rPr lang="pt-BR" smtClean="0"/>
              <a:t>06/09/2025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AF1412-5A09-12E4-516F-CD540EC6A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FB05BD-5810-F074-40D6-99E664A8A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084446-02AC-4AA5-B7DB-EAB149617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14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C2E9A5E1-BC40-4AA9-2F00-BDF45E115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Imagem 7" descr="Placa vermelha com letras brancas em fundo preto&#10;&#10;O conteúdo gerado por IA pode estar incorreto.">
            <a:extLst>
              <a:ext uri="{FF2B5EF4-FFF2-40B4-BE49-F238E27FC236}">
                <a16:creationId xmlns:a16="http://schemas.microsoft.com/office/drawing/2014/main" id="{20FC8F53-AF3B-A263-9A1D-B3C957BD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38" y="2060504"/>
            <a:ext cx="5813724" cy="273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DADB3D49-838B-2DC8-AAE1-13FD02DF7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3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02B1D5D-B71A-810E-5D84-F15170F13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291D2D-D63D-6FF8-EBF8-1DC85C175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5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C47A24EE-E20A-5C18-F2DC-515CFE0EF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9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276356C-8471-6795-C311-899910457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AE834F5F-DE99-6181-CD5C-880B18042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38" y="2060504"/>
            <a:ext cx="5813724" cy="273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27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Rafael Cruz</dc:creator>
  <cp:lastModifiedBy>Rafael Cruz</cp:lastModifiedBy>
  <cp:revision>3</cp:revision>
  <dcterms:created xsi:type="dcterms:W3CDTF">2025-02-19T00:41:00Z</dcterms:created>
  <dcterms:modified xsi:type="dcterms:W3CDTF">2025-09-06T16:18:08Z</dcterms:modified>
</cp:coreProperties>
</file>